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50" r:id="rId5"/>
    <p:sldId id="1143" r:id="rId6"/>
    <p:sldId id="1148" r:id="rId7"/>
    <p:sldId id="1144" r:id="rId8"/>
    <p:sldId id="1145" r:id="rId9"/>
    <p:sldId id="1146"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基础过关</a:t>
            </a:r>
            <a:r>
              <a:rPr lang="en-US" altLang="zh-CN" sz="4800" b="0">
                <a:solidFill>
                  <a:srgbClr val="000000"/>
                </a:solidFill>
                <a:latin typeface="+mn-lt"/>
                <a:ea typeface="微软雅黑" panose="020B0503020204020204" pitchFamily="34" charset="-122"/>
                <a:cs typeface="微软雅黑" panose="020B0503020204020204" pitchFamily="34" charset="-122"/>
              </a:rPr>
              <a:t>4</a:t>
            </a:r>
            <a:endParaRPr lang="en-US" altLang="zh-CN" sz="4800" b="0" smtClean="0">
              <a:solidFill>
                <a:srgbClr val="000000"/>
              </a:solidFill>
              <a:latin typeface="+mn-lt"/>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20888"/>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主要讨论人们观点各异这一普遍现象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强调表达自身观点的重要性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并从认真倾听他人、礼貌表达观点、让朋友知道你珍视关系等方面给出与他人意见不同时的沟通建议。</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478582" y="2492896"/>
            <a:ext cx="2204616" cy="538728"/>
          </a:xfrm>
          <a:prstGeom prst="rect">
            <a:avLst/>
          </a:prstGeom>
        </p:spPr>
      </p:pic>
      <p:pic>
        <p:nvPicPr>
          <p:cNvPr id="4" name="图片 3"/>
          <p:cNvPicPr>
            <a:picLocks noChangeAspect="1"/>
          </p:cNvPicPr>
          <p:nvPr/>
        </p:nvPicPr>
        <p:blipFill>
          <a:blip r:embed="rId3"/>
          <a:stretch>
            <a:fillRect/>
          </a:stretch>
        </p:blipFill>
        <p:spPr>
          <a:xfrm>
            <a:off x="379447" y="908721"/>
            <a:ext cx="11467255" cy="1403214"/>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1684244"/>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has different opinions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very common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opinion is one of the things that make you different, according to Lisa Linardatos, a clinical psychologist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诊疗心理学家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Canada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94294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expressing different opinions openly makes you look more confident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should be careful about how you express your opinions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express your own opinion politely</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get worried because it’s really normal</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can prevent both of you from being too emotional</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情绪的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bwMode="auto">
          <a:xfrm>
            <a:off x="360854" y="3000434"/>
            <a:ext cx="11485848" cy="2804830"/>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581657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1754326"/>
          </a:xfrm>
        </p:spPr>
        <p:txBody>
          <a:bodyPr/>
          <a:lstStyle/>
          <a:p>
            <a:pPr indent="609600" algn="dist"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OK to express your own opinions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important to show your opinions clearly because no one likes to make friends with people who aren’t honest about themselves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5850890" algn="l"/>
              </a:tabLst>
            </a:pP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26654" y="2832940"/>
            <a:ext cx="389850" cy="461665"/>
          </a:xfrm>
          <a:prstGeom prst="rect">
            <a:avLst/>
          </a:prstGeom>
        </p:spPr>
        <p:txBody>
          <a:bodyPr wrap="none">
            <a:spAutoFit/>
          </a:bodyPr>
          <a:lstStyle/>
          <a:p>
            <a:r>
              <a:rPr lang="en-US" altLang="zh-CN" sz="2400"/>
              <a:t>B</a:t>
            </a:r>
            <a:endParaRPr lang="zh-CN" altLang="en-US"/>
          </a:p>
        </p:txBody>
      </p:sp>
      <p:sp>
        <p:nvSpPr>
          <p:cNvPr id="5" name="内容占位符 1"/>
          <p:cNvSpPr txBox="1">
            <a:spLocks/>
          </p:cNvSpPr>
          <p:nvPr/>
        </p:nvSpPr>
        <p:spPr bwMode="auto">
          <a:xfrm>
            <a:off x="360854" y="323911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important to show your opinions clearly because no one likes to make friends with people who aren’t honest about themselves.”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前文提到表达观点很重要</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后文开始具体讲表达观点时的注意事项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但你应该注意如何表达你的观点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79210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carefully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you can’t wait to explain your side, listening to others explain their points of view first will help keep the conversation calm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平静的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will also better understand their sides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9695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expressing different opinions openly makes you look more confident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should be careful about how you express your opinions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express your own opinion politely</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get worried because it’s really normal</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can prevent both of you from being too emotional</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情绪的</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60854" y="3054444"/>
            <a:ext cx="11485848" cy="2804830"/>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4189670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51579"/>
          </a:xfrm>
        </p:spPr>
        <p:txBody>
          <a:bodyPr/>
          <a:lstStyle/>
          <a:p>
            <a:pPr indent="609600" hangingPunct="0">
              <a:spcAft>
                <a:spcPts val="0"/>
              </a:spcAft>
              <a:tabLst>
                <a:tab pos="5850890" algn="l"/>
              </a:tabLst>
            </a:pPr>
            <a:r>
              <a:rPr lang="en-US" altLang="zh-CN" sz="22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 you’re not trying to start an argument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express yourself too strongly</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Winning or losing is not the point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try to force your friend to think like you</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01919"/>
            <a:ext cx="11485848" cy="2567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expressing different opinions openly makes you look more confident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should be careful about how you express your opinions</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express your own opinion politely</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get worried because it’s really normal</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can prevent both of you from being too emotional</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情绪的</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918742" y="865590"/>
            <a:ext cx="388248" cy="430887"/>
          </a:xfrm>
          <a:prstGeom prst="rect">
            <a:avLst/>
          </a:prstGeom>
        </p:spPr>
        <p:txBody>
          <a:bodyPr wrap="none">
            <a:spAutoFit/>
          </a:bodyPr>
          <a:lstStyle/>
          <a:p>
            <a:r>
              <a:rPr lang="en-US" altLang="zh-CN" sz="2200"/>
              <a:t>C</a:t>
            </a:r>
            <a:endParaRPr lang="zh-CN" altLang="en-US" sz="2200"/>
          </a:p>
        </p:txBody>
      </p:sp>
      <p:sp>
        <p:nvSpPr>
          <p:cNvPr id="7" name="内容占位符 2"/>
          <p:cNvSpPr txBox="1">
            <a:spLocks/>
          </p:cNvSpPr>
          <p:nvPr/>
        </p:nvSpPr>
        <p:spPr bwMode="auto">
          <a:xfrm>
            <a:off x="360854" y="4941168"/>
            <a:ext cx="11485848" cy="155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“Remember, you’re not trying to start an argument. Don’t express yourself too strongly.”</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后文建议不要过于强烈地表达自己。</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尽量礼貌地表达你自己的观点</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符合该段主旨。故选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334566" y="2492896"/>
            <a:ext cx="11449272" cy="2376264"/>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4097175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92258"/>
            <a:ext cx="11485848" cy="2342244"/>
          </a:xfrm>
        </p:spPr>
        <p:txBody>
          <a:bodyPr/>
          <a:lstStyle/>
          <a:p>
            <a:pPr indent="609600" hangingPunct="0">
              <a:spcAft>
                <a:spcPts val="0"/>
              </a:spcAft>
              <a:tabLst>
                <a:tab pos="5850890" algn="l"/>
              </a:tabLst>
            </a:pPr>
            <a:r>
              <a:rPr lang="en-US" altLang="zh-CN" sz="20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relationship</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if you disagree about some things, explain them respectfully</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when your friend prefer rock while you enjoy classical music, you could try this, “I know you really like rock music, but I’m afraid it’s just not my cup of tea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prefer classical music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if I could find a rock version</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版本</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would be fun to enjoy it with you</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140968"/>
            <a:ext cx="11485848" cy="234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expressing different opinions openly makes you look more confident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should be careful about how you express your opinions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express your own opinion politely</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get worried because it’s really normal</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can prevent both of you from being too emotional</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情绪的</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bwMode="auto">
          <a:xfrm>
            <a:off x="406574" y="3212977"/>
            <a:ext cx="11521280" cy="2304256"/>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内容占位符 3"/>
          <p:cNvSpPr>
            <a:spLocks noGrp="1"/>
          </p:cNvSpPr>
          <p:nvPr/>
        </p:nvSpPr>
        <p:spPr bwMode="auto">
          <a:xfrm>
            <a:off x="352283" y="5517232"/>
            <a:ext cx="11485848" cy="914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 if you disagree about some things, explain them respectfully.”</a:t>
            </a:r>
            <a:r>
              <a:rPr lang="zh-CN"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前文说即便有分歧也要礼貌地解释</a:t>
            </a: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后文举例说明如何友好表达分歧</a:t>
            </a: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这可以防止你们俩过于情绪化</a:t>
            </a: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19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835362" y="1340768"/>
            <a:ext cx="356188" cy="400110"/>
          </a:xfrm>
          <a:prstGeom prst="rect">
            <a:avLst/>
          </a:prstGeom>
        </p:spPr>
        <p:txBody>
          <a:bodyPr wrap="none">
            <a:spAutoFit/>
          </a:bodyPr>
          <a:lstStyle/>
          <a:p>
            <a:r>
              <a:rPr lang="en-US" altLang="zh-CN" sz="2000"/>
              <a:t>E</a:t>
            </a:r>
            <a:endParaRPr lang="zh-CN" altLang="en-US" sz="2000"/>
          </a:p>
        </p:txBody>
      </p:sp>
    </p:spTree>
    <p:extLst>
      <p:ext uri="{BB962C8B-B14F-4D97-AF65-F5344CB8AC3E}">
        <p14:creationId xmlns:p14="http://schemas.microsoft.com/office/powerpoint/2010/main" val="380142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1880579"/>
          </a:xfrm>
        </p:spPr>
        <p:txBody>
          <a:bodyPr/>
          <a:lstStyle/>
          <a:p>
            <a:pPr indent="609600" hangingPunct="0">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future, you may have different opinions with many people, like your parents and friends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fact, this can be a good thing and you can even learn from it</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sometimes you may not realize that your ideas are wrong</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by discussing them with others, you have a chance to learn, according to Li Songwei, another psychologist</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confidence will build over time and can shape your personality</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780928"/>
            <a:ext cx="11485848" cy="234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expressing different opinions openly makes you look more confident</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should be careful about how you express your opinions</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express your own opinion politely</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get worried because it’s really normal</a:t>
            </a:r>
            <a:endPar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can prevent both of you from being too emotional</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情绪的</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bwMode="auto">
          <a:xfrm>
            <a:off x="360854" y="2886956"/>
            <a:ext cx="11485848" cy="2270236"/>
          </a:xfrm>
          <a:prstGeom prst="rect">
            <a:avLst/>
          </a:prstGeom>
          <a:noFill/>
          <a:ln w="19050" algn="ctr">
            <a:solidFill>
              <a:srgbClr val="0033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3214886" y="2291558"/>
            <a:ext cx="370614" cy="400110"/>
          </a:xfrm>
          <a:prstGeom prst="rect">
            <a:avLst/>
          </a:prstGeom>
        </p:spPr>
        <p:txBody>
          <a:bodyPr wrap="none">
            <a:spAutoFit/>
          </a:bodyPr>
          <a:lstStyle/>
          <a:p>
            <a:r>
              <a:rPr lang="en-US" altLang="zh-CN" sz="2000"/>
              <a:t>A</a:t>
            </a:r>
            <a:endParaRPr lang="zh-CN" altLang="en-US" sz="2000"/>
          </a:p>
        </p:txBody>
      </p:sp>
      <p:sp>
        <p:nvSpPr>
          <p:cNvPr id="7" name="内容占位符 4"/>
          <p:cNvSpPr txBox="1">
            <a:spLocks/>
          </p:cNvSpPr>
          <p:nvPr/>
        </p:nvSpPr>
        <p:spPr bwMode="auto">
          <a:xfrm>
            <a:off x="360854" y="5157192"/>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 confidence will build over time and can shape your personality.”</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这种自信会随着时间积累并塑造你的个性。</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此外</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公开表达不同意见会让你看起来更自信</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835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746682"/>
            <a:ext cx="11485848" cy="1754326"/>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have different opinions with your friends, what will you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不超过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821369" y="1846327"/>
            <a:ext cx="3743873" cy="430545"/>
          </a:xfrm>
          <a:prstGeom prst="rect">
            <a:avLst/>
          </a:prstGeom>
        </p:spPr>
      </p:pic>
      <p:sp>
        <p:nvSpPr>
          <p:cNvPr id="5" name="内容占位符 5"/>
          <p:cNvSpPr txBox="1">
            <a:spLocks/>
          </p:cNvSpPr>
          <p:nvPr/>
        </p:nvSpPr>
        <p:spPr bwMode="auto">
          <a:xfrm>
            <a:off x="360854" y="27807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will explain my idea respectfully.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开放性试题</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言之有理即可</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2410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438</TotalTime>
  <Words>809</Words>
  <Application>Microsoft Office PowerPoint</Application>
  <PresentationFormat>自定义</PresentationFormat>
  <Paragraphs>49</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444</cp:revision>
  <dcterms:created xsi:type="dcterms:W3CDTF">2020-11-06T05:24:00Z</dcterms:created>
  <dcterms:modified xsi:type="dcterms:W3CDTF">2025-09-17T15:24:00Z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